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147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53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24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51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8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16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71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6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8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88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EA392-3A82-48E8-A361-C4D3AA5AD59E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50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aneda@c.dendai.ac.j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32655" y="661347"/>
            <a:ext cx="6192689" cy="6070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+mn-ea"/>
              </a:rPr>
              <a:t>【</a:t>
            </a:r>
            <a:r>
              <a:rPr lang="ja-JP" altLang="en-US" sz="1050" dirty="0" smtClean="0">
                <a:latin typeface="+mn-ea"/>
              </a:rPr>
              <a:t>プログラム</a:t>
            </a:r>
            <a:r>
              <a:rPr lang="en-US" altLang="ja-JP" sz="1050" dirty="0" smtClean="0">
                <a:latin typeface="+mn-ea"/>
              </a:rPr>
              <a:t>】</a:t>
            </a:r>
          </a:p>
          <a:p>
            <a:r>
              <a:rPr lang="en-US" altLang="ja-JP" sz="1050" dirty="0" smtClean="0">
                <a:latin typeface="+mn-ea"/>
              </a:rPr>
              <a:t>◇ IR_mes_compact_03.m</a:t>
            </a:r>
          </a:p>
          <a:p>
            <a:r>
              <a:rPr lang="ja-JP" altLang="en-US" sz="1050" dirty="0" smtClean="0">
                <a:latin typeface="+mn-ea"/>
              </a:rPr>
              <a:t>　　　簡易型インパルス応答測定　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法 で測定できる。</a:t>
            </a:r>
            <a:r>
              <a:rPr lang="en-US" altLang="ja-JP" sz="1050" dirty="0" smtClean="0">
                <a:latin typeface="+mn-ea"/>
              </a:rPr>
              <a:t>cross fade </a:t>
            </a:r>
            <a:r>
              <a:rPr lang="ja-JP" altLang="en-US" sz="1050" dirty="0" smtClean="0">
                <a:latin typeface="+mn-ea"/>
              </a:rPr>
              <a:t>切り出しなどはついていない。</a:t>
            </a:r>
          </a:p>
          <a:p>
            <a:r>
              <a:rPr lang="ja-JP" altLang="en-US" sz="1050" dirty="0" smtClean="0">
                <a:latin typeface="+mn-ea"/>
              </a:rPr>
              <a:t>　　　必要最小限の構成なので、プログラムが理解しやすい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IR_mes_12.m</a:t>
            </a:r>
          </a:p>
          <a:p>
            <a:r>
              <a:rPr lang="ja-JP" altLang="en-US" sz="1050" dirty="0" smtClean="0">
                <a:latin typeface="+mn-ea"/>
              </a:rPr>
              <a:t>　　　インパルス応答測定　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M</a:t>
            </a:r>
            <a:r>
              <a:rPr lang="ja-JP" altLang="en-US" sz="1050" dirty="0" smtClean="0">
                <a:latin typeface="+mn-ea"/>
              </a:rPr>
              <a:t>系列 で測定できる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IR_mes_21_beta11.m</a:t>
            </a:r>
          </a:p>
          <a:p>
            <a:r>
              <a:rPr lang="ja-JP" altLang="en-US" sz="1050" dirty="0" smtClean="0">
                <a:latin typeface="+mn-ea"/>
              </a:rPr>
              <a:t>　　　インパルス応答測定（適応スペクトル形）　</a:t>
            </a:r>
            <a:r>
              <a:rPr lang="en-US" altLang="ja-JP" sz="1050" dirty="0" smtClean="0">
                <a:latin typeface="+mn-ea"/>
              </a:rPr>
              <a:t>NW-SS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en-US" altLang="ja-JP" sz="1050" dirty="0" smtClean="0">
                <a:latin typeface="+mn-ea"/>
              </a:rPr>
              <a:t>MN-SS </a:t>
            </a:r>
            <a:r>
              <a:rPr lang="ja-JP" altLang="en-US" sz="1050" dirty="0" smtClean="0">
                <a:latin typeface="+mn-ea"/>
              </a:rPr>
              <a:t>で測定できる</a:t>
            </a:r>
          </a:p>
          <a:p>
            <a:r>
              <a:rPr lang="ja-JP" altLang="en-US" sz="1050" dirty="0" smtClean="0">
                <a:latin typeface="+mn-ea"/>
              </a:rPr>
              <a:t>　　　パワースペクトルから</a:t>
            </a:r>
            <a:r>
              <a:rPr lang="en-US" altLang="ja-JP" sz="1050" dirty="0" smtClean="0">
                <a:latin typeface="+mn-ea"/>
              </a:rPr>
              <a:t>SS</a:t>
            </a:r>
            <a:r>
              <a:rPr lang="ja-JP" altLang="en-US" sz="1050" dirty="0" smtClean="0">
                <a:latin typeface="+mn-ea"/>
              </a:rPr>
              <a:t>信号を設計する方法なので、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ja-JP" altLang="en-US" sz="1050" dirty="0" smtClean="0">
                <a:latin typeface="+mn-ea"/>
              </a:rPr>
              <a:t>も合成できる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パワースペクトルを帯域制限して与えれば、帯域制限した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なども利用できる</a:t>
            </a:r>
          </a:p>
          <a:p>
            <a:r>
              <a:rPr lang="ja-JP" altLang="en-US" sz="1050" dirty="0" smtClean="0">
                <a:latin typeface="+mn-ea"/>
              </a:rPr>
              <a:t>　　　！注！ このプログラムは、十分にバグ取りが出来ていないベータ版ですので注意ください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　（関数　</a:t>
            </a:r>
            <a:r>
              <a:rPr lang="en-US" altLang="ja-JP" sz="1050" dirty="0" smtClean="0">
                <a:latin typeface="+mn-ea"/>
              </a:rPr>
              <a:t>SSsyn01, mps21, extract_ir_01</a:t>
            </a:r>
            <a:r>
              <a:rPr lang="ja-JP" altLang="en-US" sz="1050" dirty="0" smtClean="0">
                <a:latin typeface="+mn-ea"/>
              </a:rPr>
              <a:t> を使用） 切り出し</a:t>
            </a:r>
            <a:r>
              <a:rPr lang="en-US" altLang="ja-JP" sz="1050" dirty="0">
                <a:latin typeface="+mn-ea"/>
              </a:rPr>
              <a:t>(extract_ir_01</a:t>
            </a:r>
            <a:r>
              <a:rPr lang="en-US" altLang="ja-JP" sz="1050" dirty="0" smtClean="0">
                <a:latin typeface="+mn-ea"/>
              </a:rPr>
              <a:t>)</a:t>
            </a:r>
            <a:r>
              <a:rPr lang="ja-JP" altLang="en-US" sz="1050" dirty="0" smtClean="0">
                <a:latin typeface="+mn-ea"/>
              </a:rPr>
              <a:t> は全帯域なので性能良くない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DA_AD_sync_01.m</a:t>
            </a:r>
          </a:p>
          <a:p>
            <a:r>
              <a:rPr lang="ja-JP" altLang="en-US" sz="1050" dirty="0" smtClean="0">
                <a:latin typeface="+mn-ea"/>
              </a:rPr>
              <a:t>　　　パルス信号を用いた、</a:t>
            </a:r>
            <a:r>
              <a:rPr lang="en-US" altLang="ja-JP" sz="1050" dirty="0" smtClean="0">
                <a:latin typeface="+mn-ea"/>
              </a:rPr>
              <a:t>DA</a:t>
            </a:r>
            <a:r>
              <a:rPr lang="ja-JP" altLang="en-US" sz="1050" dirty="0" smtClean="0">
                <a:latin typeface="+mn-ea"/>
              </a:rPr>
              <a:t>と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の同期性の測定。</a:t>
            </a:r>
            <a:r>
              <a:rPr lang="en-US" altLang="ja-JP" sz="1050" dirty="0" smtClean="0">
                <a:latin typeface="+mn-ea"/>
              </a:rPr>
              <a:t>DA</a:t>
            </a:r>
            <a:r>
              <a:rPr lang="ja-JP" altLang="en-US" sz="1050" dirty="0" smtClean="0">
                <a:latin typeface="+mn-ea"/>
              </a:rPr>
              <a:t>と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の出力</a:t>
            </a:r>
            <a:r>
              <a:rPr lang="en-US" altLang="ja-JP" sz="1050" dirty="0" smtClean="0">
                <a:latin typeface="+mn-ea"/>
              </a:rPr>
              <a:t>-</a:t>
            </a:r>
            <a:r>
              <a:rPr lang="ja-JP" altLang="en-US" sz="1050" dirty="0" smtClean="0">
                <a:latin typeface="+mn-ea"/>
              </a:rPr>
              <a:t>入力を直結（ループバック）、または、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スピーカ－マイクを接近させて測定する。遅延量が負となった場合は、入力を</a:t>
            </a:r>
            <a:r>
              <a:rPr lang="en-US" altLang="ja-JP" sz="1050" dirty="0" smtClean="0">
                <a:latin typeface="+mn-ea"/>
              </a:rPr>
              <a:t>3</a:t>
            </a:r>
            <a:r>
              <a:rPr lang="ja-JP" altLang="en-US" sz="1050" dirty="0" smtClean="0">
                <a:latin typeface="+mn-ea"/>
              </a:rPr>
              <a:t>周期出力する、などの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対策が必要</a:t>
            </a:r>
          </a:p>
          <a:p>
            <a:endParaRPr lang="ja-JP" altLang="en-US" sz="1050" dirty="0" smtClean="0">
              <a:latin typeface="+mn-ea"/>
            </a:endParaRPr>
          </a:p>
          <a:p>
            <a:r>
              <a:rPr lang="en-US" altLang="ja-JP" sz="1050" dirty="0" smtClean="0">
                <a:latin typeface="+mn-ea"/>
              </a:rPr>
              <a:t>【</a:t>
            </a:r>
            <a:r>
              <a:rPr lang="ja-JP" altLang="en-US" sz="1050" dirty="0" smtClean="0">
                <a:latin typeface="+mn-ea"/>
              </a:rPr>
              <a:t>関数</a:t>
            </a:r>
            <a:r>
              <a:rPr lang="en-US" altLang="ja-JP" sz="1050" dirty="0" smtClean="0">
                <a:latin typeface="+mn-ea"/>
              </a:rPr>
              <a:t>】</a:t>
            </a:r>
          </a:p>
          <a:p>
            <a:r>
              <a:rPr lang="en-US" altLang="ja-JP" sz="1050" dirty="0" smtClean="0">
                <a:latin typeface="+mn-ea"/>
              </a:rPr>
              <a:t>◇ cross_fade_01.m</a:t>
            </a:r>
            <a:r>
              <a:rPr lang="ja-JP" altLang="en-US" sz="1050" dirty="0" smtClean="0">
                <a:latin typeface="+mn-ea"/>
              </a:rPr>
              <a:t>：</a:t>
            </a:r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en-US" altLang="ja-JP" sz="1050" dirty="0" smtClean="0">
                <a:latin typeface="+mn-ea"/>
              </a:rPr>
              <a:t>, </a:t>
            </a:r>
            <a:r>
              <a:rPr lang="en-US" altLang="ja-JP" sz="1050" dirty="0" err="1" smtClean="0">
                <a:latin typeface="+mn-ea"/>
              </a:rPr>
              <a:t>ndel</a:t>
            </a:r>
            <a:r>
              <a:rPr lang="en-US" altLang="ja-JP" sz="1050" dirty="0" smtClean="0">
                <a:latin typeface="+mn-ea"/>
              </a:rPr>
              <a:t>] = cross_fade_01(rec, NN)</a:t>
            </a:r>
          </a:p>
          <a:p>
            <a:r>
              <a:rPr lang="ja-JP" altLang="en-US" sz="1050" dirty="0" smtClean="0">
                <a:latin typeface="+mn-ea"/>
              </a:rPr>
              <a:t>　　　クロスフェード切り出しの関数。</a:t>
            </a:r>
            <a:r>
              <a:rPr lang="en-US" altLang="ja-JP" sz="1050" dirty="0" smtClean="0">
                <a:latin typeface="+mn-ea"/>
              </a:rPr>
              <a:t>rec </a:t>
            </a:r>
            <a:r>
              <a:rPr lang="ja-JP" altLang="en-US" sz="1050" dirty="0" smtClean="0">
                <a:latin typeface="+mn-ea"/>
              </a:rPr>
              <a:t>に受音</a:t>
            </a:r>
            <a:r>
              <a:rPr lang="en-US" altLang="ja-JP" sz="1050" dirty="0" smtClean="0">
                <a:latin typeface="+mn-ea"/>
              </a:rPr>
              <a:t>2</a:t>
            </a:r>
            <a:r>
              <a:rPr lang="ja-JP" altLang="en-US" sz="1050" dirty="0" smtClean="0">
                <a:latin typeface="+mn-ea"/>
              </a:rPr>
              <a:t>周期、</a:t>
            </a:r>
            <a:r>
              <a:rPr lang="en-US" altLang="ja-JP" sz="1050" dirty="0" smtClean="0">
                <a:latin typeface="+mn-ea"/>
              </a:rPr>
              <a:t>NN</a:t>
            </a:r>
            <a:r>
              <a:rPr lang="ja-JP" altLang="en-US" sz="1050" dirty="0" smtClean="0">
                <a:latin typeface="+mn-ea"/>
              </a:rPr>
              <a:t>は周期点数、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ja-JP" altLang="en-US" sz="1050" dirty="0" smtClean="0">
                <a:latin typeface="+mn-ea"/>
              </a:rPr>
              <a:t>は切り出し結果</a:t>
            </a:r>
          </a:p>
          <a:p>
            <a:r>
              <a:rPr lang="ja-JP" altLang="en-US" sz="1050" dirty="0" smtClean="0">
                <a:latin typeface="+mn-ea"/>
              </a:rPr>
              <a:t>　　　原理は、</a:t>
            </a:r>
            <a:r>
              <a:rPr lang="en-US" altLang="ja-JP" sz="1050" dirty="0" smtClean="0">
                <a:latin typeface="+mn-ea"/>
              </a:rPr>
              <a:t>cross_fade_01.ppt </a:t>
            </a:r>
            <a:r>
              <a:rPr lang="ja-JP" altLang="en-US" sz="1050" dirty="0" smtClean="0">
                <a:latin typeface="+mn-ea"/>
              </a:rPr>
              <a:t>をご覧ください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sig_gen_upTSP_03.m</a:t>
            </a:r>
            <a:r>
              <a:rPr lang="ja-JP" altLang="en-US" sz="1050" dirty="0" smtClean="0">
                <a:latin typeface="+mn-ea"/>
              </a:rPr>
              <a:t>：　　　</a:t>
            </a:r>
            <a:r>
              <a:rPr lang="ja-JP" altLang="en-US" sz="1050" dirty="0">
                <a:latin typeface="+mn-ea"/>
              </a:rPr>
              <a:t>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sig_gen_upTSP_03(NN,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up-TSP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sig_gen_downTSP_03.m</a:t>
            </a:r>
            <a:r>
              <a:rPr lang="ja-JP" altLang="en-US" sz="1050" dirty="0">
                <a:latin typeface="+mn-ea"/>
              </a:rPr>
              <a:t>：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>
                <a:latin typeface="+mn-ea"/>
              </a:rPr>
              <a:t>ss</a:t>
            </a:r>
            <a:r>
              <a:rPr lang="en-US" altLang="ja-JP" sz="1050" dirty="0">
                <a:latin typeface="+mn-ea"/>
              </a:rPr>
              <a:t>, ISS] = </a:t>
            </a:r>
            <a:r>
              <a:rPr lang="en-US" altLang="ja-JP" sz="1050" dirty="0" smtClean="0">
                <a:latin typeface="+mn-ea"/>
              </a:rPr>
              <a:t>sig_gen_downTSP_03(NN</a:t>
            </a:r>
            <a:r>
              <a:rPr lang="en-US" altLang="ja-JP" sz="1050" dirty="0">
                <a:latin typeface="+mn-ea"/>
              </a:rPr>
              <a:t>, JJ,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down-TSP</a:t>
            </a:r>
            <a:r>
              <a:rPr lang="ja-JP" altLang="en-US" sz="1050" dirty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sig_gen_Log_SS_03.m</a:t>
            </a:r>
            <a:r>
              <a:rPr lang="ja-JP" altLang="en-US" sz="1050" dirty="0" smtClean="0">
                <a:latin typeface="+mn-ea"/>
              </a:rPr>
              <a:t>：　   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sig_gen_Log_SS_03(NN,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Log-SS 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sig_gen_MLS_01.m</a:t>
            </a:r>
            <a:r>
              <a:rPr lang="ja-JP" altLang="en-US" sz="1050" dirty="0" smtClean="0">
                <a:latin typeface="+mn-ea"/>
              </a:rPr>
              <a:t>：　　　   　</a:t>
            </a:r>
            <a:r>
              <a:rPr lang="en-US" altLang="ja-JP" sz="1050" dirty="0" smtClean="0">
                <a:latin typeface="+mn-ea"/>
              </a:rPr>
              <a:t>[mm, IMM] = sig_gen_MLS_01(NN,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>
                <a:latin typeface="+mn-ea"/>
              </a:rPr>
              <a:t>M</a:t>
            </a:r>
            <a:r>
              <a:rPr lang="ja-JP" altLang="en-US" sz="1050" dirty="0">
                <a:latin typeface="+mn-ea"/>
              </a:rPr>
              <a:t>系列の合成関数</a:t>
            </a:r>
            <a:endParaRPr lang="en-US" altLang="ja-JP" sz="1050" dirty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chk_dataloss_01.m</a:t>
            </a:r>
            <a:r>
              <a:rPr lang="ja-JP" altLang="en-US" sz="1050" dirty="0" smtClean="0">
                <a:latin typeface="+mn-ea"/>
              </a:rPr>
              <a:t>：           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loss_yn</a:t>
            </a:r>
            <a:r>
              <a:rPr lang="en-US" altLang="ja-JP" sz="1050" dirty="0">
                <a:latin typeface="+mn-ea"/>
              </a:rPr>
              <a:t>, </a:t>
            </a:r>
            <a:r>
              <a:rPr lang="en-US" altLang="ja-JP" sz="1050" dirty="0" err="1">
                <a:latin typeface="+mn-ea"/>
              </a:rPr>
              <a:t>idx</a:t>
            </a:r>
            <a:r>
              <a:rPr lang="en-US" altLang="ja-JP" sz="1050" dirty="0">
                <a:latin typeface="+mn-ea"/>
              </a:rPr>
              <a:t>] = chk_dataloss_01(rec, LL)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 データの欠落をチェック （欠落が </a:t>
            </a:r>
            <a:r>
              <a:rPr lang="en-US" altLang="ja-JP" sz="1050" dirty="0" smtClean="0">
                <a:latin typeface="+mn-ea"/>
              </a:rPr>
              <a:t>0</a:t>
            </a:r>
            <a:r>
              <a:rPr lang="ja-JP" altLang="en-US" sz="1050" dirty="0" smtClean="0">
                <a:latin typeface="+mn-ea"/>
              </a:rPr>
              <a:t>  になる場合）</a:t>
            </a:r>
            <a:endParaRPr lang="en-US" altLang="ja-JP" sz="1050" dirty="0" smtClean="0">
              <a:latin typeface="+mn-ea"/>
            </a:endParaRPr>
          </a:p>
          <a:p>
            <a:endParaRPr lang="ja-JP" altLang="en-US" sz="1050" dirty="0">
              <a:latin typeface="+mn-ea"/>
            </a:endParaRPr>
          </a:p>
          <a:p>
            <a:r>
              <a:rPr lang="en-US" altLang="ja-JP" sz="1050" dirty="0">
                <a:latin typeface="+mn-ea"/>
              </a:rPr>
              <a:t>【</a:t>
            </a:r>
            <a:r>
              <a:rPr lang="ja-JP" altLang="en-US" sz="1050" dirty="0">
                <a:latin typeface="+mn-ea"/>
              </a:rPr>
              <a:t>データ</a:t>
            </a:r>
            <a:r>
              <a:rPr lang="en-US" altLang="ja-JP" sz="1050" dirty="0">
                <a:latin typeface="+mn-ea"/>
              </a:rPr>
              <a:t>(MAT</a:t>
            </a:r>
            <a:r>
              <a:rPr lang="ja-JP" altLang="en-US" sz="1050" dirty="0">
                <a:latin typeface="+mn-ea"/>
              </a:rPr>
              <a:t>ファイル</a:t>
            </a:r>
            <a:r>
              <a:rPr lang="en-US" altLang="ja-JP" sz="1050" dirty="0">
                <a:latin typeface="+mn-ea"/>
              </a:rPr>
              <a:t>)】</a:t>
            </a:r>
          </a:p>
          <a:p>
            <a:r>
              <a:rPr lang="en-US" altLang="ja-JP" sz="1050" dirty="0">
                <a:latin typeface="+mn-ea"/>
              </a:rPr>
              <a:t>◇ HPF50_20Hz_48k_80.mat: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>
                <a:latin typeface="+mn-ea"/>
              </a:rPr>
              <a:t>HPF70_30Hz_48k_80.mat: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err="1">
                <a:latin typeface="+mn-ea"/>
              </a:rPr>
              <a:t>imp_smpl.mat</a:t>
            </a:r>
            <a:r>
              <a:rPr lang="en-US" altLang="ja-JP" sz="1050" dirty="0">
                <a:latin typeface="+mn-ea"/>
              </a:rPr>
              <a:t>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シミュレーション用</a:t>
            </a:r>
            <a:r>
              <a:rPr lang="ja-JP" altLang="en-US" sz="1050" dirty="0">
                <a:latin typeface="+mn-ea"/>
              </a:rPr>
              <a:t>インパルス応答データ（</a:t>
            </a:r>
            <a:r>
              <a:rPr lang="en-US" altLang="ja-JP" sz="1050" dirty="0">
                <a:latin typeface="+mn-ea"/>
              </a:rPr>
              <a:t>IR_mes_11 </a:t>
            </a:r>
            <a:r>
              <a:rPr lang="ja-JP" altLang="en-US" sz="1050" dirty="0">
                <a:latin typeface="+mn-ea"/>
              </a:rPr>
              <a:t>で使用）</a:t>
            </a:r>
            <a:endParaRPr lang="ja-JP" altLang="en-US" sz="1050" dirty="0" smtClean="0">
              <a:latin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25149" y="260316"/>
            <a:ext cx="1939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見本プログラムのリスト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29200" y="6400"/>
            <a:ext cx="15087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+mn-ea"/>
              </a:rPr>
              <a:t>2015. 8.28 </a:t>
            </a:r>
            <a:r>
              <a:rPr kumimoji="1" lang="ja-JP" altLang="en-US" sz="1050" dirty="0" smtClean="0">
                <a:latin typeface="+mn-ea"/>
              </a:rPr>
              <a:t>電機大 金田</a:t>
            </a:r>
            <a:endParaRPr kumimoji="1" lang="ja-JP" altLang="en-US" sz="1050" dirty="0">
              <a:latin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2655" y="6804248"/>
            <a:ext cx="619268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このプログラムは参考プログラムですので、利用にあたっては、ご自分の責任で動作確認を行ってください。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不具合がありましたら、</a:t>
            </a:r>
            <a:r>
              <a:rPr lang="en-US" altLang="ja-JP" sz="1050" dirty="0" smtClean="0">
                <a:hlinkClick r:id="rId2"/>
              </a:rPr>
              <a:t>kaneda@c.dendai.ac.jp</a:t>
            </a:r>
            <a:r>
              <a:rPr lang="ja-JP" altLang="en-US" sz="1050" dirty="0" smtClean="0"/>
              <a:t>　　</a:t>
            </a:r>
            <a:r>
              <a:rPr lang="en-US" altLang="ja-JP" sz="1050" dirty="0" smtClean="0"/>
              <a:t> </a:t>
            </a:r>
            <a:r>
              <a:rPr lang="ja-JP" altLang="en-US" sz="1050" dirty="0" err="1" smtClean="0"/>
              <a:t>までご</a:t>
            </a:r>
            <a:r>
              <a:rPr lang="ja-JP" altLang="en-US" sz="1050" dirty="0" smtClean="0"/>
              <a:t>一報いただけると幸いです。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バグ情報、プログラムのアップデート情報は、ホームページに掲載します。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MATLAB </a:t>
            </a:r>
            <a:r>
              <a:rPr lang="ja-JP" altLang="en-US" sz="1050" dirty="0" smtClean="0"/>
              <a:t>の </a:t>
            </a:r>
            <a:r>
              <a:rPr lang="en-US" altLang="ja-JP" sz="1050" dirty="0" smtClean="0"/>
              <a:t>Version </a:t>
            </a:r>
            <a:r>
              <a:rPr lang="ja-JP" altLang="en-US" sz="1050" dirty="0" smtClean="0"/>
              <a:t>は </a:t>
            </a:r>
            <a:r>
              <a:rPr lang="en-US" altLang="ja-JP" sz="1050" dirty="0" smtClean="0"/>
              <a:t>R2007b </a:t>
            </a:r>
            <a:r>
              <a:rPr lang="ja-JP" altLang="en-US" sz="1050" dirty="0" smtClean="0"/>
              <a:t>と、少し古いもので作成しています。したがって、一部最新の </a:t>
            </a:r>
            <a:r>
              <a:rPr lang="en-US" altLang="ja-JP" sz="1050" smtClean="0"/>
              <a:t>Version </a:t>
            </a:r>
            <a:r>
              <a:rPr lang="ja-JP" altLang="en-US" sz="1050" dirty="0" err="1" smtClean="0"/>
              <a:t>には</a:t>
            </a:r>
            <a:r>
              <a:rPr lang="ja-JP" altLang="en-US" sz="1050" dirty="0" smtClean="0"/>
              <a:t>対応しないものがあるかと思いますが（特に、関数）、各自で修正いただきますよう、お願いいたします。もし、修正においてお困りの場合は、メールでご連絡いただければ、即時対応は困難ですが、可能な限り対応いた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err="1" smtClean="0"/>
              <a:t>asio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対応の入出力関数である </a:t>
            </a:r>
            <a:r>
              <a:rPr lang="en-US" altLang="ja-JP" sz="1050" dirty="0" err="1" smtClean="0"/>
              <a:t>pa_wavplayrecord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は、フォルダ「</a:t>
            </a:r>
            <a:r>
              <a:rPr lang="en-US" altLang="ja-JP" sz="1050" dirty="0" err="1" smtClean="0"/>
              <a:t>pa_wavplay</a:t>
            </a:r>
            <a:r>
              <a:rPr lang="en-US" altLang="ja-JP" sz="1050" dirty="0" smtClean="0"/>
              <a:t> 0.21</a:t>
            </a:r>
            <a:r>
              <a:rPr lang="ja-JP" altLang="en-US" sz="1050" dirty="0" smtClean="0"/>
              <a:t>」に含まれています。</a:t>
            </a:r>
            <a:r>
              <a:rPr lang="en-US" altLang="ja-JP" sz="1050" dirty="0" smtClean="0"/>
              <a:t>MATLAB</a:t>
            </a:r>
            <a:r>
              <a:rPr lang="ja-JP" altLang="en-US" sz="1050" dirty="0" smtClean="0"/>
              <a:t>の</a:t>
            </a:r>
            <a:r>
              <a:rPr lang="en-US" altLang="ja-JP" sz="1050" dirty="0" smtClean="0"/>
              <a:t>toolbox </a:t>
            </a:r>
            <a:r>
              <a:rPr lang="ja-JP" altLang="en-US" sz="1050" dirty="0" smtClean="0"/>
              <a:t>フォルダに保存して使用ください。</a:t>
            </a:r>
          </a:p>
          <a:p>
            <a:r>
              <a:rPr lang="ja-JP" altLang="en-US" sz="1050" dirty="0" smtClean="0"/>
              <a:t>　「</a:t>
            </a:r>
            <a:r>
              <a:rPr lang="en-US" altLang="ja-JP" sz="1050" dirty="0" smtClean="0"/>
              <a:t>C:\Program Files\MATLAB\R2007b\toolbox</a:t>
            </a:r>
            <a:r>
              <a:rPr lang="ja-JP" altLang="en-US" sz="1050" dirty="0" smtClean="0"/>
              <a:t>」 など</a:t>
            </a:r>
          </a:p>
          <a:p>
            <a:r>
              <a:rPr lang="ja-JP" altLang="en-US" sz="1050" dirty="0" smtClean="0"/>
              <a:t>ソースは、下記</a:t>
            </a:r>
            <a:r>
              <a:rPr lang="en-US" altLang="ja-JP" sz="1050" dirty="0" smtClean="0"/>
              <a:t>URL</a:t>
            </a:r>
            <a:r>
              <a:rPr lang="ja-JP" altLang="en-US" sz="1050" dirty="0" smtClean="0"/>
              <a:t>をご覧ください。</a:t>
            </a:r>
          </a:p>
          <a:p>
            <a:r>
              <a:rPr lang="en-US" altLang="ja-JP" sz="1050" dirty="0" smtClean="0"/>
              <a:t>http://www.mathworks.com/matlabcentral/fileexchange/4017-pa-wavplay/content/</a:t>
            </a:r>
          </a:p>
        </p:txBody>
      </p:sp>
    </p:spTree>
    <p:extLst>
      <p:ext uri="{BB962C8B-B14F-4D97-AF65-F5344CB8AC3E}">
        <p14:creationId xmlns:p14="http://schemas.microsoft.com/office/powerpoint/2010/main" val="21238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45</Words>
  <Application>Microsoft Office PowerPoint</Application>
  <PresentationFormat>画面に合わせる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</dc:creator>
  <cp:lastModifiedBy>Kaneda</cp:lastModifiedBy>
  <cp:revision>12</cp:revision>
  <cp:lastPrinted>2015-08-27T01:16:15Z</cp:lastPrinted>
  <dcterms:created xsi:type="dcterms:W3CDTF">2013-08-26T11:13:45Z</dcterms:created>
  <dcterms:modified xsi:type="dcterms:W3CDTF">2015-08-27T01:16:19Z</dcterms:modified>
</cp:coreProperties>
</file>